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57"/>
  </p:notesMasterIdLst>
  <p:handoutMasterIdLst>
    <p:handoutMasterId r:id="rId58"/>
  </p:handoutMasterIdLst>
  <p:sldIdLst>
    <p:sldId id="351" r:id="rId4"/>
    <p:sldId id="383" r:id="rId5"/>
    <p:sldId id="378" r:id="rId6"/>
    <p:sldId id="379" r:id="rId7"/>
    <p:sldId id="380" r:id="rId8"/>
    <p:sldId id="381" r:id="rId9"/>
    <p:sldId id="382" r:id="rId10"/>
    <p:sldId id="384" r:id="rId11"/>
    <p:sldId id="346" r:id="rId12"/>
    <p:sldId id="371" r:id="rId13"/>
    <p:sldId id="372" r:id="rId14"/>
    <p:sldId id="375" r:id="rId15"/>
    <p:sldId id="373" r:id="rId16"/>
    <p:sldId id="360" r:id="rId17"/>
    <p:sldId id="361" r:id="rId18"/>
    <p:sldId id="362" r:id="rId19"/>
    <p:sldId id="363" r:id="rId20"/>
    <p:sldId id="374" r:id="rId21"/>
    <p:sldId id="376" r:id="rId22"/>
    <p:sldId id="377" r:id="rId23"/>
    <p:sldId id="357" r:id="rId24"/>
    <p:sldId id="385" r:id="rId25"/>
    <p:sldId id="386" r:id="rId26"/>
    <p:sldId id="387" r:id="rId27"/>
    <p:sldId id="395" r:id="rId28"/>
    <p:sldId id="364" r:id="rId29"/>
    <p:sldId id="390" r:id="rId30"/>
    <p:sldId id="389" r:id="rId31"/>
    <p:sldId id="365" r:id="rId32"/>
    <p:sldId id="391" r:id="rId33"/>
    <p:sldId id="358" r:id="rId34"/>
    <p:sldId id="398" r:id="rId35"/>
    <p:sldId id="411" r:id="rId36"/>
    <p:sldId id="423" r:id="rId37"/>
    <p:sldId id="408" r:id="rId38"/>
    <p:sldId id="409" r:id="rId39"/>
    <p:sldId id="419" r:id="rId40"/>
    <p:sldId id="410" r:id="rId41"/>
    <p:sldId id="412" r:id="rId42"/>
    <p:sldId id="413" r:id="rId43"/>
    <p:sldId id="416" r:id="rId44"/>
    <p:sldId id="417" r:id="rId45"/>
    <p:sldId id="418" r:id="rId46"/>
    <p:sldId id="421" r:id="rId47"/>
    <p:sldId id="359" r:id="rId48"/>
    <p:sldId id="415" r:id="rId49"/>
    <p:sldId id="420" r:id="rId50"/>
    <p:sldId id="414" r:id="rId51"/>
    <p:sldId id="367" r:id="rId52"/>
    <p:sldId id="368" r:id="rId53"/>
    <p:sldId id="369" r:id="rId54"/>
    <p:sldId id="370" r:id="rId55"/>
    <p:sldId id="399" r:id="rId5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384"/>
          </p14:sldIdLst>
        </p14:section>
        <p14:section name="Parte 1 - 01-Jun-20" id="{0CBF6F0D-DF58-42D8-9492-55A72281B5CC}">
          <p14:sldIdLst>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357"/>
            <p14:sldId id="385"/>
            <p14:sldId id="386"/>
            <p14:sldId id="387"/>
            <p14:sldId id="395"/>
            <p14:sldId id="364"/>
            <p14:sldId id="390"/>
            <p14:sldId id="389"/>
            <p14:sldId id="365"/>
            <p14:sldId id="391"/>
          </p14:sldIdLst>
        </p14:section>
        <p14:section name="Parte 3 - 29 -Jun-20" id="{E6C08DD8-CDAA-4937-B141-07B74F9FE625}">
          <p14:sldIdLst>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359"/>
            <p14:sldId id="415"/>
            <p14:sldId id="420"/>
            <p14:sldId id="414"/>
          </p14:sldIdLst>
        </p14:section>
        <p14:section name="Parte 5 - 06-Jul-20" id="{BF71090E-30FA-4A37-8A5C-C396721E244B}">
          <p14:sldIdLst>
            <p14:sldId id="367"/>
            <p14:sldId id="368"/>
            <p14:sldId id="369"/>
            <p14:sldId id="370"/>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65C"/>
    <a:srgbClr val="FFFFFF"/>
    <a:srgbClr val="F37B68"/>
    <a:srgbClr val="C05178"/>
    <a:srgbClr val="763B78"/>
    <a:srgbClr val="1B2C62"/>
    <a:srgbClr val="2F528F"/>
    <a:srgbClr val="4472C4"/>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44" autoAdjust="0"/>
  </p:normalViewPr>
  <p:slideViewPr>
    <p:cSldViewPr snapToGrid="0">
      <p:cViewPr varScale="1">
        <p:scale>
          <a:sx n="106" d="100"/>
          <a:sy n="106" d="100"/>
        </p:scale>
        <p:origin x="62" y="250"/>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01/07/2020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01/07/2020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Reference:</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33</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38</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39</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40</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41</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hyperlink" Target="https://www.intuvisiontech.com/solutions/covid-19"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1.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9.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image" Target="../media/image19.png"/><Relationship Id="rId5" Type="http://schemas.openxmlformats.org/officeDocument/2006/relationships/slide" Target="slide45.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1.xml"/><Relationship Id="rId9" Type="http://schemas.openxmlformats.org/officeDocument/2006/relationships/image" Target="../media/image17.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Apresentando nosso time</a:t>
            </a:r>
          </a:p>
          <a:p>
            <a:pPr algn="ctr"/>
            <a:r>
              <a:rPr lang="pt-BR" sz="4800" b="1" dirty="0">
                <a:solidFill>
                  <a:schemeClr val="bg1"/>
                </a:solidFill>
              </a:rPr>
              <a:t>e progresso até o momento</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t>
            </a:r>
            <a:r>
              <a:rPr lang="pt-BR" sz="1050" dirty="0" err="1"/>
              <a:t>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endParaRPr lang="pt-BR" sz="2800" b="1" dirty="0">
              <a:solidFill>
                <a:schemeClr val="bg1"/>
              </a:solidFill>
            </a:endParaRP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endParaRPr lang="pt-BR" sz="2400" dirty="0"/>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12]</a:t>
            </a:r>
            <a:endParaRPr lang="pt-BR" dirty="0"/>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a:t>
            </a:r>
            <a:r>
              <a:rPr lang="pt-BR" sz="2200">
                <a:ea typeface="+mn-lt"/>
                <a:cs typeface="+mn-lt"/>
              </a:rPr>
              <a:t>delas. </a:t>
            </a:r>
            <a:endParaRPr lang="pt-BR" sz="2200" dirty="0">
              <a:ea typeface="+mn-lt"/>
              <a:cs typeface="+mn-lt"/>
            </a:endParaRP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i="1" dirty="0">
                <a:ea typeface="+mn-lt"/>
                <a:cs typeface="+mn-lt"/>
              </a:rPr>
              <a:t>Colocar vídeo do Leandro</a:t>
            </a:r>
            <a:endParaRPr lang="pt-BR" sz="2200" dirty="0">
              <a:ea typeface="+mn-lt"/>
              <a:cs typeface="+mn-lt"/>
            </a:endParaRPr>
          </a:p>
        </p:txBody>
      </p:sp>
    </p:spTree>
    <p:extLst>
      <p:ext uri="{BB962C8B-B14F-4D97-AF65-F5344CB8AC3E}">
        <p14:creationId xmlns:p14="http://schemas.microsoft.com/office/powerpoint/2010/main" val="398178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i="1" dirty="0"/>
              <a:t>Dizer que o modelo atualmente não está acoplado em um framework de vídeo mas que isso é possível</a:t>
            </a:r>
            <a:endParaRPr lang="en-US" dirty="0"/>
          </a:p>
        </p:txBody>
      </p:sp>
    </p:spTree>
    <p:extLst>
      <p:ext uri="{BB962C8B-B14F-4D97-AF65-F5344CB8AC3E}">
        <p14:creationId xmlns:p14="http://schemas.microsoft.com/office/powerpoint/2010/main" val="1782597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4" name="CaixaDeTexto 3">
            <a:extLst>
              <a:ext uri="{FF2B5EF4-FFF2-40B4-BE49-F238E27FC236}">
                <a16:creationId xmlns:a16="http://schemas.microsoft.com/office/drawing/2014/main" id="{A669B354-350D-4C90-B1CF-E0DF5E164E9D}"/>
              </a:ext>
            </a:extLst>
          </p:cNvPr>
          <p:cNvSpPr txBox="1"/>
          <p:nvPr/>
        </p:nvSpPr>
        <p:spPr>
          <a:xfrm>
            <a:off x="176644" y="2016087"/>
            <a:ext cx="11919876" cy="2123658"/>
          </a:xfrm>
          <a:prstGeom prst="rect">
            <a:avLst/>
          </a:prstGeom>
          <a:noFill/>
          <a:ln>
            <a:noFill/>
          </a:ln>
        </p:spPr>
        <p:txBody>
          <a:bodyPr wrap="square" rtlCol="0">
            <a:spAutoFit/>
          </a:bodyPr>
          <a:lstStyle/>
          <a:p>
            <a:r>
              <a:rPr lang="pt-BR" sz="2200" i="1" dirty="0"/>
              <a:t>To-do:</a:t>
            </a:r>
          </a:p>
          <a:p>
            <a:endParaRPr lang="pt-BR" sz="2200" i="1" dirty="0"/>
          </a:p>
          <a:p>
            <a:r>
              <a:rPr lang="pt-BR" sz="2200" i="1" dirty="0"/>
              <a:t>Colocar possibilidades de criação de outros modelos para detecção de aglomerações, “wrong way” (sentido de fluxo de pessoas) etc.</a:t>
            </a:r>
          </a:p>
          <a:p>
            <a:endParaRPr lang="pt-BR" sz="2200" i="1" dirty="0"/>
          </a:p>
          <a:p>
            <a:r>
              <a:rPr lang="pt-BR" sz="2200" i="1" dirty="0">
                <a:hlinkClick r:id="rId2"/>
              </a:rPr>
              <a:t>https://www.intuvisiontech.com/solutions/covid-19</a:t>
            </a:r>
            <a:r>
              <a:rPr lang="pt-BR" sz="2200" i="1" dirty="0"/>
              <a:t> </a:t>
            </a:r>
          </a:p>
        </p:txBody>
      </p:sp>
    </p:spTree>
    <p:extLst>
      <p:ext uri="{BB962C8B-B14F-4D97-AF65-F5344CB8AC3E}">
        <p14:creationId xmlns:p14="http://schemas.microsoft.com/office/powerpoint/2010/main" val="282548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i="1" dirty="0"/>
              <a:t>Escrever aqui</a:t>
            </a:r>
          </a:p>
        </p:txBody>
      </p:sp>
    </p:spTree>
    <p:extLst>
      <p:ext uri="{BB962C8B-B14F-4D97-AF65-F5344CB8AC3E}">
        <p14:creationId xmlns:p14="http://schemas.microsoft.com/office/powerpoint/2010/main" val="1923219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 ;</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a:t>
            </a:r>
            <a:r>
              <a:rPr lang="pt-BR" sz="1400" b="1" i="1" dirty="0" err="1"/>
              <a:t>Source</a:t>
            </a:r>
            <a:r>
              <a:rPr lang="pt-BR" sz="1400" b="1" i="1" dirty="0"/>
              <a:t>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a:t>
            </a:r>
            <a:r>
              <a:rPr lang="pt-BR" sz="1400" i="1" dirty="0" err="1">
                <a:ea typeface="+mn-lt"/>
                <a:cs typeface="+mn-lt"/>
              </a:rPr>
              <a:t>Chollet</a:t>
            </a:r>
            <a:r>
              <a:rPr lang="pt-BR" sz="1400" i="1" dirty="0">
                <a:ea typeface="+mn-lt"/>
                <a:cs typeface="+mn-lt"/>
              </a:rPr>
              <a:t> e </a:t>
            </a:r>
            <a:r>
              <a:rPr lang="pt-BR" sz="1400" i="1" dirty="0" err="1">
                <a:ea typeface="+mn-lt"/>
                <a:cs typeface="+mn-lt"/>
              </a:rPr>
              <a:t>Antonio</a:t>
            </a:r>
            <a:r>
              <a:rPr lang="pt-BR" sz="1400" i="1" dirty="0">
                <a:ea typeface="+mn-lt"/>
                <a:cs typeface="+mn-lt"/>
              </a:rPr>
              <a:t> </a:t>
            </a:r>
            <a:r>
              <a:rPr lang="pt-BR" sz="1400" i="1" dirty="0" err="1">
                <a:ea typeface="+mn-lt"/>
                <a:cs typeface="+mn-lt"/>
              </a:rPr>
              <a:t>Gulli</a:t>
            </a:r>
            <a:r>
              <a:rPr lang="pt-BR" sz="1400" i="1" dirty="0">
                <a:ea typeface="+mn-lt"/>
                <a:cs typeface="+mn-lt"/>
              </a:rPr>
              <a:t>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a:t>
            </a:r>
            <a:r>
              <a:rPr lang="pt-BR" sz="1400" i="1" dirty="0" err="1">
                <a:cs typeface="Calibri"/>
              </a:rPr>
              <a:t>Grad</a:t>
            </a:r>
            <a:r>
              <a:rPr lang="pt-BR" sz="1400" i="1" dirty="0">
                <a:cs typeface="Calibri"/>
              </a:rPr>
              <a:t>-CAM para desmistificação dos modelos tidos como "</a:t>
            </a:r>
            <a:r>
              <a:rPr lang="pt-BR" sz="1400" i="1" dirty="0" err="1">
                <a:cs typeface="Calibri"/>
              </a:rPr>
              <a:t>black</a:t>
            </a:r>
            <a:r>
              <a:rPr lang="pt-BR" sz="1400" i="1" dirty="0">
                <a:cs typeface="Calibri"/>
              </a:rPr>
              <a:t>-box"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119</TotalTime>
  <Words>7810</Words>
  <Application>Microsoft Office PowerPoint</Application>
  <PresentationFormat>Widescreen</PresentationFormat>
  <Paragraphs>512</Paragraphs>
  <Slides>53</Slides>
  <Notes>9</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53</vt:i4>
      </vt:variant>
    </vt:vector>
  </HeadingPairs>
  <TitlesOfParts>
    <vt:vector size="62"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19</cp:revision>
  <cp:lastPrinted>2019-10-23T23:44:30Z</cp:lastPrinted>
  <dcterms:created xsi:type="dcterms:W3CDTF">2018-05-12T05:42:05Z</dcterms:created>
  <dcterms:modified xsi:type="dcterms:W3CDTF">2020-07-02T01:27:49Z</dcterms:modified>
</cp:coreProperties>
</file>